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50" d="100"/>
          <a:sy n="150" d="100"/>
        </p:scale>
        <p:origin x="2802" y="-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Pyrcz" userId="0efd8a38-3f8e-46fd-9886-7800c0196e80" providerId="ADAL" clId="{F7EF9E9F-117B-4F60-B38A-49E3DCAB4048}"/>
    <pc:docChg chg="addSld modSld">
      <pc:chgData name="Michael Pyrcz" userId="0efd8a38-3f8e-46fd-9886-7800c0196e80" providerId="ADAL" clId="{F7EF9E9F-117B-4F60-B38A-49E3DCAB4048}" dt="2018-01-10T03:02:21.275" v="48" actId="1076"/>
      <pc:docMkLst>
        <pc:docMk/>
      </pc:docMkLst>
      <pc:sldChg chg="modSp">
        <pc:chgData name="Michael Pyrcz" userId="0efd8a38-3f8e-46fd-9886-7800c0196e80" providerId="ADAL" clId="{F7EF9E9F-117B-4F60-B38A-49E3DCAB4048}" dt="2018-01-10T03:02:21.275" v="48" actId="1076"/>
        <pc:sldMkLst>
          <pc:docMk/>
          <pc:sldMk cId="338710578" sldId="256"/>
        </pc:sldMkLst>
        <pc:picChg chg="mod">
          <ac:chgData name="Michael Pyrcz" userId="0efd8a38-3f8e-46fd-9886-7800c0196e80" providerId="ADAL" clId="{F7EF9E9F-117B-4F60-B38A-49E3DCAB4048}" dt="2018-01-10T03:01:45.811" v="38" actId="1076"/>
          <ac:picMkLst>
            <pc:docMk/>
            <pc:sldMk cId="338710578" sldId="256"/>
            <ac:picMk id="4" creationId="{5B0D40F9-2D97-45AD-8282-A2463C008D01}"/>
          </ac:picMkLst>
        </pc:picChg>
        <pc:picChg chg="mod">
          <ac:chgData name="Michael Pyrcz" userId="0efd8a38-3f8e-46fd-9886-7800c0196e80" providerId="ADAL" clId="{F7EF9E9F-117B-4F60-B38A-49E3DCAB4048}" dt="2018-01-01T01:05:07.152" v="3" actId="1076"/>
          <ac:picMkLst>
            <pc:docMk/>
            <pc:sldMk cId="338710578" sldId="256"/>
            <ac:picMk id="5" creationId="{D1985B9B-C67A-41C4-889E-453376CDD729}"/>
          </ac:picMkLst>
        </pc:picChg>
        <pc:picChg chg="mod">
          <ac:chgData name="Michael Pyrcz" userId="0efd8a38-3f8e-46fd-9886-7800c0196e80" providerId="ADAL" clId="{F7EF9E9F-117B-4F60-B38A-49E3DCAB4048}" dt="2018-01-10T03:02:21.275" v="48" actId="1076"/>
          <ac:picMkLst>
            <pc:docMk/>
            <pc:sldMk cId="338710578" sldId="256"/>
            <ac:picMk id="8" creationId="{F4B5BBFE-A74F-49BE-8512-1E791A662582}"/>
          </ac:picMkLst>
        </pc:picChg>
        <pc:picChg chg="mod">
          <ac:chgData name="Michael Pyrcz" userId="0efd8a38-3f8e-46fd-9886-7800c0196e80" providerId="ADAL" clId="{F7EF9E9F-117B-4F60-B38A-49E3DCAB4048}" dt="2018-01-10T03:02:04.827" v="43" actId="1076"/>
          <ac:picMkLst>
            <pc:docMk/>
            <pc:sldMk cId="338710578" sldId="256"/>
            <ac:picMk id="13" creationId="{68EDE34F-8C60-433F-A08B-4B1C2B4A1435}"/>
          </ac:picMkLst>
        </pc:picChg>
        <pc:picChg chg="mod ord">
          <ac:chgData name="Michael Pyrcz" userId="0efd8a38-3f8e-46fd-9886-7800c0196e80" providerId="ADAL" clId="{F7EF9E9F-117B-4F60-B38A-49E3DCAB4048}" dt="2018-01-10T03:01:51.533" v="40" actId="167"/>
          <ac:picMkLst>
            <pc:docMk/>
            <pc:sldMk cId="338710578" sldId="256"/>
            <ac:picMk id="14" creationId="{EA506329-6806-4C35-A6BF-9ABD881FC109}"/>
          </ac:picMkLst>
        </pc:picChg>
        <pc:picChg chg="mod">
          <ac:chgData name="Michael Pyrcz" userId="0efd8a38-3f8e-46fd-9886-7800c0196e80" providerId="ADAL" clId="{F7EF9E9F-117B-4F60-B38A-49E3DCAB4048}" dt="2018-01-10T03:02:09.588" v="44" actId="1076"/>
          <ac:picMkLst>
            <pc:docMk/>
            <pc:sldMk cId="338710578" sldId="256"/>
            <ac:picMk id="16" creationId="{81371253-8B6A-45DB-9BEE-21CA08A7E797}"/>
          </ac:picMkLst>
        </pc:picChg>
        <pc:picChg chg="mod">
          <ac:chgData name="Michael Pyrcz" userId="0efd8a38-3f8e-46fd-9886-7800c0196e80" providerId="ADAL" clId="{F7EF9E9F-117B-4F60-B38A-49E3DCAB4048}" dt="2018-01-10T03:01:30.412" v="35" actId="1076"/>
          <ac:picMkLst>
            <pc:docMk/>
            <pc:sldMk cId="338710578" sldId="256"/>
            <ac:picMk id="18" creationId="{17FA7271-A1C7-457D-8A53-F19CFEE55B5B}"/>
          </ac:picMkLst>
        </pc:picChg>
        <pc:picChg chg="mod">
          <ac:chgData name="Michael Pyrcz" userId="0efd8a38-3f8e-46fd-9886-7800c0196e80" providerId="ADAL" clId="{F7EF9E9F-117B-4F60-B38A-49E3DCAB4048}" dt="2018-01-01T01:05:10.007" v="4" actId="1076"/>
          <ac:picMkLst>
            <pc:docMk/>
            <pc:sldMk cId="338710578" sldId="256"/>
            <ac:picMk id="20" creationId="{9AC3397B-B635-4B60-B22B-311E30A2425D}"/>
          </ac:picMkLst>
        </pc:picChg>
        <pc:picChg chg="mod ord">
          <ac:chgData name="Michael Pyrcz" userId="0efd8a38-3f8e-46fd-9886-7800c0196e80" providerId="ADAL" clId="{F7EF9E9F-117B-4F60-B38A-49E3DCAB4048}" dt="2018-01-10T03:02:15.515" v="47" actId="1076"/>
          <ac:picMkLst>
            <pc:docMk/>
            <pc:sldMk cId="338710578" sldId="256"/>
            <ac:picMk id="21" creationId="{477D76B3-B092-4D63-A116-3540DDBFA728}"/>
          </ac:picMkLst>
        </pc:picChg>
        <pc:picChg chg="mod">
          <ac:chgData name="Michael Pyrcz" userId="0efd8a38-3f8e-46fd-9886-7800c0196e80" providerId="ADAL" clId="{F7EF9E9F-117B-4F60-B38A-49E3DCAB4048}" dt="2018-01-01T01:05:03.032" v="2" actId="1076"/>
          <ac:picMkLst>
            <pc:docMk/>
            <pc:sldMk cId="338710578" sldId="256"/>
            <ac:picMk id="23" creationId="{4240F74D-B60C-4CEF-8C21-AB454809CFA6}"/>
          </ac:picMkLst>
        </pc:picChg>
        <pc:picChg chg="mod">
          <ac:chgData name="Michael Pyrcz" userId="0efd8a38-3f8e-46fd-9886-7800c0196e80" providerId="ADAL" clId="{F7EF9E9F-117B-4F60-B38A-49E3DCAB4048}" dt="2018-01-10T03:01:43.060" v="37" actId="1076"/>
          <ac:picMkLst>
            <pc:docMk/>
            <pc:sldMk cId="338710578" sldId="256"/>
            <ac:picMk id="24" creationId="{FDCFD675-BBDB-45C2-85E1-FDD1D885D703}"/>
          </ac:picMkLst>
        </pc:picChg>
      </pc:sldChg>
      <pc:sldChg chg="modSp add">
        <pc:chgData name="Michael Pyrcz" userId="0efd8a38-3f8e-46fd-9886-7800c0196e80" providerId="ADAL" clId="{F7EF9E9F-117B-4F60-B38A-49E3DCAB4048}" dt="2018-01-01T01:16:42.895" v="34" actId="14100"/>
        <pc:sldMkLst>
          <pc:docMk/>
          <pc:sldMk cId="1406936467" sldId="257"/>
        </pc:sldMkLst>
        <pc:picChg chg="mod ord">
          <ac:chgData name="Michael Pyrcz" userId="0efd8a38-3f8e-46fd-9886-7800c0196e80" providerId="ADAL" clId="{F7EF9E9F-117B-4F60-B38A-49E3DCAB4048}" dt="2018-01-01T01:16:42.895" v="34" actId="14100"/>
          <ac:picMkLst>
            <pc:docMk/>
            <pc:sldMk cId="1406936467" sldId="257"/>
            <ac:picMk id="10" creationId="{7C63BD42-54FB-4C8D-BA39-1FE9F471E0F3}"/>
          </ac:picMkLst>
        </pc:picChg>
        <pc:picChg chg="mod ord">
          <ac:chgData name="Michael Pyrcz" userId="0efd8a38-3f8e-46fd-9886-7800c0196e80" providerId="ADAL" clId="{F7EF9E9F-117B-4F60-B38A-49E3DCAB4048}" dt="2018-01-01T01:14:39.512" v="19" actId="14100"/>
          <ac:picMkLst>
            <pc:docMk/>
            <pc:sldMk cId="1406936467" sldId="257"/>
            <ac:picMk id="21" creationId="{477D76B3-B092-4D63-A116-3540DDBFA728}"/>
          </ac:picMkLst>
        </pc:picChg>
        <pc:picChg chg="mod ord">
          <ac:chgData name="Michael Pyrcz" userId="0efd8a38-3f8e-46fd-9886-7800c0196e80" providerId="ADAL" clId="{F7EF9E9F-117B-4F60-B38A-49E3DCAB4048}" dt="2018-01-01T01:14:56.559" v="25" actId="1076"/>
          <ac:picMkLst>
            <pc:docMk/>
            <pc:sldMk cId="1406936467" sldId="257"/>
            <ac:picMk id="22" creationId="{CC9D2B63-745B-426D-8AF2-C106B7DB0E9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B674B-E44E-4C24-9CD0-B29C9ABE04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F0CB6-0E40-4EC2-9937-7D9454AB4C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9CBF1-C9A7-4031-BD05-8B0B0E15A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217FF-F864-4E9F-ABBF-B95AABC77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BDA16-B572-4633-9501-DC8F36F7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03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8DAD9-8ECF-4025-A73B-A73A32AE3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84D27-F2F3-434E-8166-C27E90CBE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2448A-514A-4D9A-BDB8-2B2FFB36F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E7D88-AA0E-4A1D-8A44-BC95383A0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797FE-25CE-4FAA-BE65-26E1FF50E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13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9BAD57-BCAC-4B4A-986D-49D1C48EC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2AC846-D700-4661-945E-AC416F377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AC0A4-5200-4663-8A62-651E2A98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9ABA4-4BE5-46B7-8C0F-753A34400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04CAC-F271-44C6-B685-FAF8CA041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786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18FCA-2964-4F19-B431-6145E9D9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FA1A8-6A31-4501-B133-17D51A52F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4683B-F0FB-4290-889E-97CFED05E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87E70-E4F0-4193-AF8C-EBC608ECB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9188B-3D31-4900-B692-EA85DB266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35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2976B-604F-451D-8598-11BFFEA50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894AF-443A-4D3E-988B-861396193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DA10A-4CF9-4EBD-93C3-6DAFF0416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64A28-60AD-4E12-BAF7-3864663AF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760CF-67E3-405C-A03F-C77F23AF3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576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13783-ACF8-47F6-B07B-F028AEB0A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50DC9-925E-46EC-9AB5-4931263C1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60081-33FD-425C-84FF-B30B092088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0D2F8-B953-4DB2-97FA-69F24B74F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9653E-B6E3-4275-B720-CA5BE0BAF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FBF4A-8A24-4C0C-929C-DD27132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672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DB682-D1F2-433E-9FF9-A9CF1A8F7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F0382-223F-486D-AEC9-78A29F970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6DED3-A01E-47F0-A151-68B94EA6B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93357C-7E10-4B31-9763-83C056A54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97C156-5DD1-4039-AE5C-D2850B38F4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F8E755-4A43-45EA-AF80-007DA7793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48025C-2DC3-4509-A025-2C723CD16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E6035-E553-4F25-87B7-8BEAA2088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765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59F2C-6A0F-4039-96E3-2FADF5617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A5EEC-19DB-4BCD-A5D7-77E922DC0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AAEB7-883D-4671-B5A5-3C159C99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8FA364-3FBD-46DB-85F2-E697B65F8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62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800A50-A9B0-4BA5-B7AA-CD6CFC75C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143369-E641-4F45-81AE-A3242FBA2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919778-C947-44A5-9A65-7A36E5900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64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36292-A1AD-43AE-A739-EA79F6807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7A87A-FC72-4B0F-8B43-0B639A255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27C9B8-2530-42F6-BC03-86A379224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11DEF0-79DC-4B7A-9239-008CF67D3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DED2E-0495-426C-8871-07FAAFBE8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C699D-5D38-4E87-98C6-78EA589AC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09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347EC-5F34-44A1-B30B-079892762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A022AB-9E54-40A0-92E4-126B0C7DAE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EA019-84C0-45C6-BD7F-35437F3E48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03A79-38F7-4E3F-A61A-B61EBC308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0205A-7C5C-49FD-A7C9-FB45D240F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B25D4D-3074-43DE-AEB5-890BBD26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9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31EF67-53A1-4E76-B561-98CC52BB5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6A1D0A-862D-480B-A26B-B608F99FD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8391E-2F35-4FA0-996D-9506372691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B809-FFE6-4849-96E1-7A36DFFA84AD}" type="datetimeFigureOut">
              <a:rPr lang="en-US" smtClean="0"/>
              <a:t>3/18/2018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EAAFA-68A0-46CC-B571-AD9F5EC61C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16209-31FF-405F-9878-A3AB622014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B19B4-E587-4D80-9D7A-CDF6319F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03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5.pn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21" Type="http://schemas.openxmlformats.org/officeDocument/2006/relationships/image" Target="../media/image3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.png"/><Relationship Id="rId2" Type="http://schemas.openxmlformats.org/officeDocument/2006/relationships/image" Target="../media/image2.png"/><Relationship Id="rId16" Type="http://schemas.openxmlformats.org/officeDocument/2006/relationships/image" Target="../media/image18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7.png"/><Relationship Id="rId10" Type="http://schemas.openxmlformats.org/officeDocument/2006/relationships/image" Target="../media/image11.pn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6.png"/><Relationship Id="rId2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A506329-6806-4C35-A6BF-9ABD881FC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54809">
            <a:off x="3544089" y="3237270"/>
            <a:ext cx="3055289" cy="148229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7FA7271-A1C7-457D-8A53-F19CFEE55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91938">
            <a:off x="7082644" y="347991"/>
            <a:ext cx="2323055" cy="45873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9D2B63-745B-426D-8AF2-C106B7DB0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3581" y="695813"/>
            <a:ext cx="3736036" cy="20519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0D40F9-2D97-45AD-8282-A2463C008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274187">
            <a:off x="5093884" y="3325231"/>
            <a:ext cx="2229973" cy="66949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5DB298-C3D1-4563-B464-FC3F496D52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9184" y="1026561"/>
            <a:ext cx="2140225" cy="30938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C0B267-18AA-4DEA-A8BE-CE9438D452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346493">
            <a:off x="6173948" y="2013906"/>
            <a:ext cx="3920455" cy="20168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1A00CB-1C8F-4D94-82EC-7E8055676B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816573">
            <a:off x="53588" y="2907774"/>
            <a:ext cx="3549285" cy="23698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8F6CE7C-F81C-4E84-AADC-F22DEC1BD5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20755" y="2261103"/>
            <a:ext cx="4127699" cy="24509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CA10A2-31DF-428C-86A4-D32856E468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361259">
            <a:off x="3995422" y="651474"/>
            <a:ext cx="3009438" cy="20738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F90D5D-07B9-4988-8C9D-3CB90AAA16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20168302">
            <a:off x="3201258" y="2070895"/>
            <a:ext cx="2342097" cy="14978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985B9B-C67A-41C4-889E-453376CDD7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3600000">
            <a:off x="10666782" y="3510599"/>
            <a:ext cx="1491537" cy="22373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AD89C46-33F5-4D49-B95E-3254B807DF0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63506" y="3411123"/>
            <a:ext cx="2655419" cy="20253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1371253-8B6A-45DB-9BEE-21CA08A7E79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20750573">
            <a:off x="9737" y="268176"/>
            <a:ext cx="3602981" cy="26153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63BD42-54FB-4C8D-BA39-1FE9F471E0F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20915471">
            <a:off x="7985534" y="2128985"/>
            <a:ext cx="2546808" cy="16213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DCFD675-BBDB-45C2-85E1-FDD1D885D70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20346552">
            <a:off x="4084497" y="3567976"/>
            <a:ext cx="3922462" cy="14126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A05EA8-066A-4B8C-BF09-47D5CD70F76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86404" y="2336408"/>
            <a:ext cx="2094100" cy="11246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8EDE34F-8C60-433F-A08B-4B1C2B4A143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 rot="20432951">
            <a:off x="-337691" y="1872783"/>
            <a:ext cx="2619442" cy="10708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B5BBFE-A74F-49BE-8512-1E791A66258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20835871">
            <a:off x="-225043" y="3264391"/>
            <a:ext cx="4616741" cy="188339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AC3397B-B635-4B60-B22B-311E30A2425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 rot="1800000">
            <a:off x="9235586" y="4358631"/>
            <a:ext cx="1272088" cy="134562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240F74D-B60C-4CEF-8C21-AB454809CFA6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 rot="804731">
            <a:off x="9844857" y="2066146"/>
            <a:ext cx="1939095" cy="22710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77D76B3-B092-4D63-A116-3540DDBFA728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 rot="20856523">
            <a:off x="2401533" y="464666"/>
            <a:ext cx="2568829" cy="16491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8710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17FA7271-A1C7-457D-8A53-F19CFEE55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91938">
            <a:off x="7329937" y="-51006"/>
            <a:ext cx="2323055" cy="45873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0D40F9-2D97-45AD-8282-A2463C008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187">
            <a:off x="3672023" y="3754883"/>
            <a:ext cx="2229973" cy="6694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5DB298-C3D1-4563-B464-FC3F496D5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347" y="324812"/>
            <a:ext cx="2140225" cy="30938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C0B267-18AA-4DEA-A8BE-CE9438D452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346493">
            <a:off x="6227111" y="1312157"/>
            <a:ext cx="3920455" cy="20168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1A00CB-1C8F-4D94-82EC-7E8055676B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16573">
            <a:off x="106751" y="2206025"/>
            <a:ext cx="3549285" cy="23698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8F6CE7C-F81C-4E84-AADC-F22DEC1BD5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3918" y="1559354"/>
            <a:ext cx="4127699" cy="245099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CA10A2-31DF-428C-86A4-D32856E468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361259">
            <a:off x="4048585" y="-50275"/>
            <a:ext cx="3009438" cy="20738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F90D5D-07B9-4988-8C9D-3CB90AAA16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0168302">
            <a:off x="3254421" y="1369146"/>
            <a:ext cx="2342097" cy="14978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985B9B-C67A-41C4-889E-453376CDD72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3600000">
            <a:off x="10719945" y="2808850"/>
            <a:ext cx="1491537" cy="223730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AD89C46-33F5-4D49-B95E-3254B807DF0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16669" y="2709374"/>
            <a:ext cx="2655419" cy="2025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1371253-8B6A-45DB-9BEE-21CA08A7E79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0750573">
            <a:off x="-417824" y="-316561"/>
            <a:ext cx="3602981" cy="26153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DCFD675-BBDB-45C2-85E1-FDD1D885D70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20346552">
            <a:off x="3769107" y="2434229"/>
            <a:ext cx="3922462" cy="14126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A05EA8-066A-4B8C-BF09-47D5CD70F76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39567" y="1634659"/>
            <a:ext cx="2094100" cy="11246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8EDE34F-8C60-433F-A08B-4B1C2B4A143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20432951">
            <a:off x="754718" y="498076"/>
            <a:ext cx="2619442" cy="10708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B5BBFE-A74F-49BE-8512-1E791A66258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20835871">
            <a:off x="79686" y="2491777"/>
            <a:ext cx="4616741" cy="188339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506329-6806-4C35-A6BF-9ABD881FC10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854809">
            <a:off x="1791660" y="4759758"/>
            <a:ext cx="3055289" cy="14822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AC3397B-B635-4B60-B22B-311E30A2425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 rot="1800000">
            <a:off x="9288749" y="3656882"/>
            <a:ext cx="1272088" cy="13456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240F74D-B60C-4CEF-8C21-AB454809CFA6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804731">
            <a:off x="9898020" y="1364397"/>
            <a:ext cx="1939095" cy="227106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77D76B3-B092-4D63-A116-3540DDBFA72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 rot="311876">
            <a:off x="4054185" y="2740013"/>
            <a:ext cx="3571819" cy="22930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9D2B63-745B-426D-8AF2-C106B7DB0E9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002356" y="37190"/>
            <a:ext cx="4126872" cy="22665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63BD42-54FB-4C8D-BA39-1FE9F471E0F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 flipH="1">
            <a:off x="655932" y="176351"/>
            <a:ext cx="8872617" cy="564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936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Pyrcz</dc:creator>
  <cp:lastModifiedBy>Pyrcz, Michael</cp:lastModifiedBy>
  <cp:revision>6</cp:revision>
  <dcterms:created xsi:type="dcterms:W3CDTF">2018-01-01T00:22:43Z</dcterms:created>
  <dcterms:modified xsi:type="dcterms:W3CDTF">2018-03-19T00:59:16Z</dcterms:modified>
</cp:coreProperties>
</file>

<file path=docProps/thumbnail.jpeg>
</file>